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20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3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30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17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88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07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75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30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82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80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45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77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B8146-7AFE-9247-8C0C-A9EDAF290054}" type="datetimeFigureOut">
              <a:rPr lang="de-DE" smtClean="0"/>
              <a:t>20.05.16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17B20-36C0-A84B-A61E-9B2C97854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89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4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6418"/>
            <a:ext cx="7772400" cy="1887236"/>
          </a:xfrm>
        </p:spPr>
        <p:txBody>
          <a:bodyPr/>
          <a:lstStyle/>
          <a:p>
            <a:r>
              <a:rPr lang="de-DE" dirty="0"/>
              <a:t>Such, wer da will ein </a:t>
            </a:r>
            <a:r>
              <a:rPr lang="de-DE" dirty="0" err="1" smtClean="0"/>
              <a:t>ander</a:t>
            </a:r>
            <a:r>
              <a:rPr lang="de-DE" dirty="0" smtClean="0"/>
              <a:t>‘ Ziel</a:t>
            </a:r>
            <a:r>
              <a:rPr lang="de-DE" dirty="0"/>
              <a:t>...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03654"/>
            <a:ext cx="6400800" cy="2535146"/>
          </a:xfrm>
        </p:spPr>
        <p:txBody>
          <a:bodyPr>
            <a:norm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Gesangbuch Nr. 302 1 - 3</a:t>
            </a:r>
          </a:p>
          <a:p>
            <a:endParaRPr lang="de-DE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98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7567" y="356321"/>
            <a:ext cx="8479272" cy="877092"/>
          </a:xfrm>
        </p:spPr>
        <p:txBody>
          <a:bodyPr>
            <a:normAutofit/>
          </a:bodyPr>
          <a:lstStyle/>
          <a:p>
            <a:pPr algn="l"/>
            <a:r>
              <a:rPr lang="de-DE" sz="4000" dirty="0" smtClean="0"/>
              <a:t>Lob, Anbetung, Ruhm und Ehre  </a:t>
            </a:r>
            <a:r>
              <a:rPr lang="de-DE" sz="2400" dirty="0" smtClean="0"/>
              <a:t>GB 34, 1-2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087229"/>
            <a:ext cx="6400800" cy="5235149"/>
          </a:xfrm>
        </p:spPr>
        <p:txBody>
          <a:bodyPr>
            <a:normAutofit/>
          </a:bodyPr>
          <a:lstStyle/>
          <a:p>
            <a:pPr algn="l"/>
            <a:r>
              <a:rPr lang="de-DE" sz="2400" dirty="0" smtClean="0">
                <a:solidFill>
                  <a:schemeClr val="tx1"/>
                </a:solidFill>
              </a:rPr>
              <a:t>Refrain: 	Lob, Anbetung, Ruhm und Ehre 					sei dir in Ewigkeit!</a:t>
            </a:r>
          </a:p>
          <a:p>
            <a:pPr algn="l"/>
            <a:r>
              <a:rPr lang="de-DE" sz="2400" dirty="0" smtClean="0">
                <a:solidFill>
                  <a:schemeClr val="tx1"/>
                </a:solidFill>
              </a:rPr>
              <a:t>			Preis und Jubel deinem Namen,</a:t>
            </a:r>
          </a:p>
          <a:p>
            <a:pPr algn="l"/>
            <a:r>
              <a:rPr lang="de-DE" sz="2400" dirty="0" smtClean="0">
                <a:solidFill>
                  <a:schemeClr val="tx1"/>
                </a:solidFill>
              </a:rPr>
              <a:t>			König der Herrlichkeit</a:t>
            </a:r>
          </a:p>
          <a:p>
            <a:pPr marL="457200" indent="-457200" algn="l">
              <a:buAutoNum type="arabicPeriod"/>
            </a:pPr>
            <a:r>
              <a:rPr lang="de-DE" sz="2400" dirty="0" smtClean="0">
                <a:solidFill>
                  <a:schemeClr val="tx1"/>
                </a:solidFill>
              </a:rPr>
              <a:t>Mächtig bist du, der du das All regierst </a:t>
            </a:r>
          </a:p>
          <a:p>
            <a:pPr algn="l"/>
            <a:r>
              <a:rPr lang="de-DE" sz="2400" dirty="0" smtClean="0">
                <a:solidFill>
                  <a:schemeClr val="tx1"/>
                </a:solidFill>
              </a:rPr>
              <a:t>mit starker Hand Völkergeschicke führst.</a:t>
            </a:r>
          </a:p>
          <a:p>
            <a:pPr algn="l"/>
            <a:r>
              <a:rPr lang="de-DE" sz="2400" dirty="0" smtClean="0">
                <a:solidFill>
                  <a:schemeClr val="tx1"/>
                </a:solidFill>
              </a:rPr>
              <a:t>Vor dir erbebt Himmel und </a:t>
            </a:r>
            <a:r>
              <a:rPr lang="de-DE" sz="2400" dirty="0" err="1" smtClean="0">
                <a:solidFill>
                  <a:schemeClr val="tx1"/>
                </a:solidFill>
              </a:rPr>
              <a:t>Erd</a:t>
            </a:r>
            <a:r>
              <a:rPr lang="de-DE" sz="2400" dirty="0" smtClean="0">
                <a:solidFill>
                  <a:schemeClr val="tx1"/>
                </a:solidFill>
              </a:rPr>
              <a:t> und Meer.</a:t>
            </a:r>
          </a:p>
          <a:p>
            <a:pPr algn="l"/>
            <a:r>
              <a:rPr lang="de-DE" sz="2400" dirty="0" smtClean="0">
                <a:solidFill>
                  <a:schemeClr val="tx1"/>
                </a:solidFill>
              </a:rPr>
              <a:t>Alles, was lebt, muss sagen: Du bist Herr.</a:t>
            </a:r>
          </a:p>
          <a:p>
            <a:pPr marL="457200" indent="-457200" algn="l">
              <a:buAutoNum type="arabicPeriod" startAt="2"/>
            </a:pPr>
            <a:r>
              <a:rPr lang="de-DE" sz="2400" dirty="0" smtClean="0">
                <a:solidFill>
                  <a:schemeClr val="tx1"/>
                </a:solidFill>
              </a:rPr>
              <a:t>Liebe bist du, die stark und ewig liebt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</a:rPr>
              <a:t>u</a:t>
            </a:r>
            <a:r>
              <a:rPr lang="de-DE" sz="2400" dirty="0" smtClean="0">
                <a:solidFill>
                  <a:schemeClr val="tx1"/>
                </a:solidFill>
              </a:rPr>
              <a:t>nd überfließt auf den, der dich betrübt,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</a:rPr>
              <a:t>g</a:t>
            </a:r>
            <a:r>
              <a:rPr lang="de-DE" sz="2400" dirty="0" smtClean="0">
                <a:solidFill>
                  <a:schemeClr val="tx1"/>
                </a:solidFill>
              </a:rPr>
              <a:t>öttliche Lieb, die in den Tod sich gibt,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</a:rPr>
              <a:t>d</a:t>
            </a:r>
            <a:r>
              <a:rPr lang="de-DE" sz="2400" dirty="0" smtClean="0">
                <a:solidFill>
                  <a:schemeClr val="tx1"/>
                </a:solidFill>
              </a:rPr>
              <a:t>ie um uns wirbt und uns nach Hause liebt.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31911"/>
            <a:ext cx="7772400" cy="2171743"/>
          </a:xfrm>
        </p:spPr>
        <p:txBody>
          <a:bodyPr>
            <a:normAutofit/>
          </a:bodyPr>
          <a:lstStyle/>
          <a:p>
            <a:r>
              <a:rPr lang="de-DE" dirty="0" smtClean="0"/>
              <a:t>„Ich suche nicht, was mir dient, sondern, was vielen dient,</a:t>
            </a:r>
            <a:br>
              <a:rPr lang="de-DE" dirty="0" smtClean="0"/>
            </a:br>
            <a:r>
              <a:rPr lang="de-DE" dirty="0" smtClean="0"/>
              <a:t>damit sie gerettet werden.“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25144"/>
            <a:ext cx="6400800" cy="776593"/>
          </a:xfrm>
        </p:spPr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tx1"/>
                </a:solidFill>
              </a:rPr>
              <a:t>  Paulus in 1. Korinther 10,33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4543"/>
            <a:ext cx="7772400" cy="3703608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„Der </a:t>
            </a:r>
            <a:r>
              <a:rPr lang="de-DE" dirty="0"/>
              <a:t>M</a:t>
            </a:r>
            <a:r>
              <a:rPr lang="de-DE" dirty="0" smtClean="0"/>
              <a:t>enschensohn ist nicht gekommen, dass er sich </a:t>
            </a:r>
            <a:r>
              <a:rPr lang="de-DE" dirty="0" smtClean="0"/>
              <a:t>diene</a:t>
            </a:r>
            <a:r>
              <a:rPr lang="de-CH" dirty="0" smtClean="0"/>
              <a:t>n</a:t>
            </a:r>
            <a:r>
              <a:rPr lang="de-DE" dirty="0" smtClean="0"/>
              <a:t> </a:t>
            </a:r>
            <a:r>
              <a:rPr lang="de-DE" dirty="0" smtClean="0"/>
              <a:t>lasse,</a:t>
            </a:r>
            <a:br>
              <a:rPr lang="de-DE" dirty="0" smtClean="0"/>
            </a:br>
            <a:r>
              <a:rPr lang="de-DE" dirty="0" smtClean="0"/>
              <a:t>sondern dass er diene und gebe sein Leben zur Erlösung für viele.“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968150"/>
            <a:ext cx="6400800" cy="1670649"/>
          </a:xfrm>
        </p:spPr>
        <p:txBody>
          <a:bodyPr>
            <a:normAutofit/>
          </a:bodyPr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>
                <a:solidFill>
                  <a:srgbClr val="000000"/>
                </a:solidFill>
              </a:rPr>
              <a:t>Matthäus 20, 28.</a:t>
            </a:r>
          </a:p>
        </p:txBody>
      </p:sp>
    </p:spTree>
    <p:extLst>
      <p:ext uri="{BB962C8B-B14F-4D97-AF65-F5344CB8AC3E}">
        <p14:creationId xmlns:p14="http://schemas.microsoft.com/office/powerpoint/2010/main" val="25796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6418"/>
            <a:ext cx="7772400" cy="1222997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Der </a:t>
            </a:r>
            <a:r>
              <a:rPr lang="de-DE" dirty="0"/>
              <a:t>M</a:t>
            </a:r>
            <a:r>
              <a:rPr lang="de-DE" dirty="0" smtClean="0"/>
              <a:t>ensch wurde als dialogisches Wesen geschaffen.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03654"/>
            <a:ext cx="6400800" cy="2535146"/>
          </a:xfrm>
        </p:spPr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tx1"/>
                </a:solidFill>
              </a:rPr>
              <a:t>„Der </a:t>
            </a:r>
            <a:r>
              <a:rPr lang="de-DE" sz="2800" dirty="0">
                <a:solidFill>
                  <a:schemeClr val="tx1"/>
                </a:solidFill>
              </a:rPr>
              <a:t>M</a:t>
            </a:r>
            <a:r>
              <a:rPr lang="de-DE" sz="2800" dirty="0" smtClean="0">
                <a:solidFill>
                  <a:schemeClr val="tx1"/>
                </a:solidFill>
              </a:rPr>
              <a:t>ensch wird am DU zum ICH!“</a:t>
            </a:r>
          </a:p>
          <a:p>
            <a:r>
              <a:rPr lang="de-DE" sz="2800" dirty="0">
                <a:solidFill>
                  <a:schemeClr val="tx1"/>
                </a:solidFill>
              </a:rPr>
              <a:t>	</a:t>
            </a:r>
            <a:r>
              <a:rPr lang="de-DE" sz="2800" dirty="0" smtClean="0">
                <a:solidFill>
                  <a:schemeClr val="tx1"/>
                </a:solidFill>
              </a:rPr>
              <a:t>	Martin Buber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63285"/>
            <a:ext cx="7772400" cy="2959809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„Ich suche nicht, was mir dient, sondern, was vielen dient,</a:t>
            </a:r>
            <a:br>
              <a:rPr lang="de-DE" dirty="0" smtClean="0"/>
            </a:br>
            <a:r>
              <a:rPr lang="de-DE" dirty="0" smtClean="0"/>
              <a:t>damit sie gerettet werden. </a:t>
            </a:r>
            <a:br>
              <a:rPr lang="de-DE" dirty="0" smtClean="0"/>
            </a:br>
            <a:r>
              <a:rPr lang="de-DE" dirty="0" smtClean="0"/>
              <a:t>Folgt meinem Beispiel, wie ich dem Beispiel Christi folge.“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60148"/>
            <a:ext cx="6400800" cy="776593"/>
          </a:xfrm>
        </p:spPr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tx1"/>
                </a:solidFill>
              </a:rPr>
              <a:t>  Paulus in 1. Korinther 10,33+11,1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5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6418"/>
            <a:ext cx="7772400" cy="124127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Weiß der Mensch, was der Mensch braucht?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03654"/>
            <a:ext cx="6400800" cy="2535146"/>
          </a:xfrm>
        </p:spPr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tx1"/>
                </a:solidFill>
              </a:rPr>
              <a:t>Paulus weiß, was der </a:t>
            </a:r>
            <a:r>
              <a:rPr lang="de-DE" sz="2800" dirty="0">
                <a:solidFill>
                  <a:schemeClr val="tx1"/>
                </a:solidFill>
              </a:rPr>
              <a:t>M</a:t>
            </a:r>
            <a:r>
              <a:rPr lang="de-DE" sz="2800" dirty="0" smtClean="0">
                <a:solidFill>
                  <a:schemeClr val="tx1"/>
                </a:solidFill>
              </a:rPr>
              <a:t>ensch braucht, weil er sich an Jesus orientiert.</a:t>
            </a:r>
          </a:p>
          <a:p>
            <a:r>
              <a:rPr lang="de-DE" sz="2800" dirty="0" smtClean="0">
                <a:solidFill>
                  <a:schemeClr val="tx1"/>
                </a:solidFill>
              </a:rPr>
              <a:t>Jesus sagte: Der Mensch lebt nicht vom Brot allein.......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95366"/>
            <a:ext cx="7772400" cy="185468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Der </a:t>
            </a:r>
            <a:r>
              <a:rPr lang="de-DE" dirty="0"/>
              <a:t>M</a:t>
            </a:r>
            <a:r>
              <a:rPr lang="de-DE" dirty="0" smtClean="0"/>
              <a:t>ensch weiß </a:t>
            </a:r>
            <a:r>
              <a:rPr lang="de-DE" u="sng" dirty="0" smtClean="0"/>
              <a:t>nicht</a:t>
            </a:r>
            <a:r>
              <a:rPr lang="de-DE" dirty="0" smtClean="0"/>
              <a:t> von sich aus, was </a:t>
            </a:r>
            <a:r>
              <a:rPr lang="de-DE" dirty="0"/>
              <a:t>er braucht.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Es muss ihm gesagt werden!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03654"/>
            <a:ext cx="6400800" cy="2535146"/>
          </a:xfrm>
        </p:spPr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tx1"/>
                </a:solidFill>
              </a:rPr>
              <a:t>Die Würde des Menschen besteht darin, dass er ein Angesprochener ist</a:t>
            </a:r>
          </a:p>
          <a:p>
            <a:r>
              <a:rPr lang="de-DE" sz="2800" dirty="0">
                <a:solidFill>
                  <a:schemeClr val="tx1"/>
                </a:solidFill>
              </a:rPr>
              <a:t>	</a:t>
            </a:r>
            <a:r>
              <a:rPr lang="de-DE" sz="2800" dirty="0" smtClean="0">
                <a:solidFill>
                  <a:schemeClr val="tx1"/>
                </a:solidFill>
              </a:rPr>
              <a:t>	„Es ist dir gesagt Mensch, was gut ist, und was der Herr von dir fordert...“ </a:t>
            </a:r>
          </a:p>
          <a:p>
            <a:r>
              <a:rPr lang="de-DE" sz="2800" dirty="0" smtClean="0">
                <a:solidFill>
                  <a:schemeClr val="tx1"/>
                </a:solidFill>
              </a:rPr>
              <a:t>Micha 6, 8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783724"/>
            <a:ext cx="7772400" cy="2233448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de-DE" sz="3600" dirty="0" smtClean="0"/>
              <a:t>„Ich suche nicht, was mir dient, sondern, was vielen dient, damit sie gerettet werden. Folgt meinem Beispiel, wie ich dem Beispiel Christi folge.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20379"/>
            <a:ext cx="6400800" cy="320569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4400" u="sng" dirty="0" smtClean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 Ich bin ein von Gott Angesprochener.</a:t>
            </a:r>
          </a:p>
          <a:p>
            <a:r>
              <a:rPr lang="de-DE" sz="4400" dirty="0" smtClean="0">
                <a:solidFill>
                  <a:schemeClr val="tx1"/>
                </a:solidFill>
                <a:latin typeface="Arial"/>
                <a:cs typeface="Arial"/>
              </a:rPr>
              <a:t>Gott antworten bedeutet: </a:t>
            </a:r>
            <a:r>
              <a:rPr lang="de-DE" sz="4400" dirty="0" smtClean="0">
                <a:solidFill>
                  <a:srgbClr val="632523"/>
                </a:solidFill>
                <a:latin typeface="Arial"/>
                <a:cs typeface="Arial"/>
              </a:rPr>
              <a:t>Verantwortung übernehmen für die menschliche Gemeinschaft und für die Schöpfung, in die mich Gott gestellt hat.</a:t>
            </a:r>
            <a:endParaRPr lang="de-DE" sz="4400" dirty="0">
              <a:solidFill>
                <a:srgbClr val="632523"/>
              </a:solidFill>
              <a:latin typeface="Arial"/>
              <a:cs typeface="Arial"/>
            </a:endParaRPr>
          </a:p>
          <a:p>
            <a:endParaRPr lang="de-DE" sz="44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58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4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6418"/>
            <a:ext cx="7772400" cy="1887236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Suchet zuerst Gottes Reich in dieser Welt ... 					</a:t>
            </a:r>
            <a:r>
              <a:rPr lang="de-DE" sz="3100" dirty="0" smtClean="0"/>
              <a:t>Gesangbuch </a:t>
            </a:r>
            <a:r>
              <a:rPr lang="de-DE" sz="3100" dirty="0"/>
              <a:t>Nr. 319 1 - 3</a:t>
            </a:r>
            <a:br>
              <a:rPr lang="de-DE" sz="3100" dirty="0"/>
            </a:br>
            <a:endParaRPr lang="de-DE" sz="3100" dirty="0"/>
          </a:p>
        </p:txBody>
      </p:sp>
    </p:spTree>
    <p:extLst>
      <p:ext uri="{BB962C8B-B14F-4D97-AF65-F5344CB8AC3E}">
        <p14:creationId xmlns:p14="http://schemas.microsoft.com/office/powerpoint/2010/main" val="39653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4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6418"/>
            <a:ext cx="7772400" cy="1887236"/>
          </a:xfrm>
        </p:spPr>
        <p:txBody>
          <a:bodyPr/>
          <a:lstStyle/>
          <a:p>
            <a:r>
              <a:rPr lang="de-DE" dirty="0" smtClean="0"/>
              <a:t>Weiß der Mensch, was der </a:t>
            </a:r>
            <a:r>
              <a:rPr lang="de-DE" dirty="0"/>
              <a:t>M</a:t>
            </a:r>
            <a:r>
              <a:rPr lang="de-DE" dirty="0" smtClean="0"/>
              <a:t>ensch braucht?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03654"/>
            <a:ext cx="6400800" cy="2535146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„Ich habe die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enschen gesehen, wie sie suchen spät und früh,</a:t>
            </a:r>
          </a:p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de-DE" smtClean="0">
                <a:solidFill>
                  <a:schemeClr val="tx2">
                    <a:lumMod val="50000"/>
                  </a:schemeClr>
                </a:solidFill>
              </a:rPr>
              <a:t>ie </a:t>
            </a: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schaffen, sie kommen und gehen und ihr Leben ist Arbeit und Müh.“</a:t>
            </a:r>
          </a:p>
          <a:p>
            <a:r>
              <a:rPr lang="de-DE" sz="2000" dirty="0" smtClean="0">
                <a:solidFill>
                  <a:schemeClr val="tx2">
                    <a:lumMod val="50000"/>
                  </a:schemeClr>
                </a:solidFill>
              </a:rPr>
              <a:t>Eleonore von </a:t>
            </a:r>
            <a:r>
              <a:rPr lang="de-DE" sz="2000" dirty="0" err="1" smtClean="0">
                <a:solidFill>
                  <a:schemeClr val="tx2">
                    <a:lumMod val="50000"/>
                  </a:schemeClr>
                </a:solidFill>
              </a:rPr>
              <a:t>Reuss</a:t>
            </a:r>
            <a:endParaRPr lang="de-DE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4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63489"/>
            <a:ext cx="7772400" cy="456155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Gebet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03428" y="563490"/>
            <a:ext cx="5768971" cy="5877652"/>
          </a:xfrm>
        </p:spPr>
        <p:txBody>
          <a:bodyPr>
            <a:noAutofit/>
          </a:bodyPr>
          <a:lstStyle/>
          <a:p>
            <a:r>
              <a:rPr lang="sk-SK" sz="2400" dirty="0">
                <a:solidFill>
                  <a:srgbClr val="10253F"/>
                </a:solidFill>
              </a:rPr>
              <a:t> </a:t>
            </a:r>
            <a:r>
              <a:rPr lang="sk-SK" sz="2400" b="1" dirty="0" smtClean="0">
                <a:solidFill>
                  <a:srgbClr val="10253F"/>
                </a:solidFill>
              </a:rPr>
              <a:t>Aus </a:t>
            </a:r>
            <a:r>
              <a:rPr lang="sk-SK" sz="2400" b="1" dirty="0">
                <a:solidFill>
                  <a:srgbClr val="10253F"/>
                </a:solidFill>
              </a:rPr>
              <a:t>den Dörfern und Städten</a:t>
            </a:r>
          </a:p>
          <a:p>
            <a:r>
              <a:rPr lang="sk-SK" sz="2400" b="1" dirty="0">
                <a:solidFill>
                  <a:srgbClr val="10253F"/>
                </a:solidFill>
              </a:rPr>
              <a:t>Sind wir unterwegs zu dir</a:t>
            </a:r>
            <a:r>
              <a:rPr lang="sk-SK" sz="2400" b="1" dirty="0" smtClean="0">
                <a:solidFill>
                  <a:srgbClr val="10253F"/>
                </a:solidFill>
              </a:rPr>
              <a:t>.</a:t>
            </a:r>
            <a:endParaRPr lang="sk-SK" sz="2800" b="1" dirty="0">
              <a:solidFill>
                <a:srgbClr val="10253F"/>
              </a:solidFill>
            </a:endParaRPr>
          </a:p>
          <a:p>
            <a:r>
              <a:rPr lang="sk-SK" sz="2400" dirty="0">
                <a:solidFill>
                  <a:srgbClr val="10253F"/>
                </a:solidFill>
              </a:rPr>
              <a:t>Mit den leidenden Brüdern und Schwestern</a:t>
            </a:r>
          </a:p>
          <a:p>
            <a:r>
              <a:rPr lang="sk-SK" sz="2400" dirty="0">
                <a:solidFill>
                  <a:srgbClr val="10253F"/>
                </a:solidFill>
              </a:rPr>
              <a:t>Sind wir unterwegs zu dir</a:t>
            </a:r>
            <a:r>
              <a:rPr lang="sk-SK" sz="2400" dirty="0" smtClean="0">
                <a:solidFill>
                  <a:srgbClr val="10253F"/>
                </a:solidFill>
              </a:rPr>
              <a:t>.</a:t>
            </a:r>
            <a:endParaRPr lang="sk-SK" sz="2400" dirty="0">
              <a:solidFill>
                <a:srgbClr val="10253F"/>
              </a:solidFill>
            </a:endParaRPr>
          </a:p>
          <a:p>
            <a:r>
              <a:rPr lang="sk-SK" sz="2400" b="1" dirty="0">
                <a:solidFill>
                  <a:srgbClr val="10253F"/>
                </a:solidFill>
              </a:rPr>
              <a:t>Mit lachenden Kindern</a:t>
            </a:r>
          </a:p>
          <a:p>
            <a:r>
              <a:rPr lang="sk-SK" sz="2400" b="1" dirty="0">
                <a:solidFill>
                  <a:srgbClr val="10253F"/>
                </a:solidFill>
              </a:rPr>
              <a:t>Sind wir unterwegs zu dir</a:t>
            </a:r>
            <a:r>
              <a:rPr lang="sk-SK" sz="2400" b="1" dirty="0" smtClean="0">
                <a:solidFill>
                  <a:srgbClr val="10253F"/>
                </a:solidFill>
              </a:rPr>
              <a:t>.</a:t>
            </a:r>
            <a:endParaRPr lang="sk-SK" sz="2400" dirty="0" smtClean="0">
              <a:solidFill>
                <a:srgbClr val="10253F"/>
              </a:solidFill>
            </a:endParaRPr>
          </a:p>
          <a:p>
            <a:r>
              <a:rPr lang="sk-SK" sz="2400" dirty="0" smtClean="0">
                <a:solidFill>
                  <a:srgbClr val="10253F"/>
                </a:solidFill>
              </a:rPr>
              <a:t>Als </a:t>
            </a:r>
            <a:r>
              <a:rPr lang="sk-SK" sz="2400" dirty="0">
                <a:solidFill>
                  <a:srgbClr val="10253F"/>
                </a:solidFill>
              </a:rPr>
              <a:t>Bauleute des Friedens</a:t>
            </a:r>
          </a:p>
          <a:p>
            <a:r>
              <a:rPr lang="sk-SK" sz="2400" dirty="0">
                <a:solidFill>
                  <a:srgbClr val="10253F"/>
                </a:solidFill>
              </a:rPr>
              <a:t>Sind wir unterwegs zu dir</a:t>
            </a:r>
            <a:r>
              <a:rPr lang="sk-SK" sz="2400" dirty="0" smtClean="0">
                <a:solidFill>
                  <a:srgbClr val="10253F"/>
                </a:solidFill>
              </a:rPr>
              <a:t>.</a:t>
            </a:r>
            <a:endParaRPr lang="sk-SK" sz="2400" b="1" dirty="0" smtClean="0">
              <a:solidFill>
                <a:srgbClr val="10253F"/>
              </a:solidFill>
            </a:endParaRPr>
          </a:p>
          <a:p>
            <a:r>
              <a:rPr lang="sk-SK" sz="2400" b="1" dirty="0" smtClean="0">
                <a:solidFill>
                  <a:srgbClr val="10253F"/>
                </a:solidFill>
              </a:rPr>
              <a:t>Als </a:t>
            </a:r>
            <a:r>
              <a:rPr lang="sk-SK" sz="2400" b="1" dirty="0">
                <a:solidFill>
                  <a:srgbClr val="10253F"/>
                </a:solidFill>
              </a:rPr>
              <a:t>Botinnen und Boten der Gerechtigkeit</a:t>
            </a:r>
          </a:p>
          <a:p>
            <a:r>
              <a:rPr lang="sk-SK" sz="2400" b="1" dirty="0">
                <a:solidFill>
                  <a:srgbClr val="10253F"/>
                </a:solidFill>
              </a:rPr>
              <a:t>Sind wir unterwegs zu dir</a:t>
            </a:r>
            <a:r>
              <a:rPr lang="sk-SK" sz="2400" b="1" dirty="0" smtClean="0">
                <a:solidFill>
                  <a:srgbClr val="10253F"/>
                </a:solidFill>
              </a:rPr>
              <a:t>.</a:t>
            </a:r>
            <a:endParaRPr lang="sk-SK" sz="2400" dirty="0" smtClean="0">
              <a:solidFill>
                <a:srgbClr val="10253F"/>
              </a:solidFill>
            </a:endParaRPr>
          </a:p>
          <a:p>
            <a:r>
              <a:rPr lang="sk-SK" sz="2400" dirty="0" smtClean="0">
                <a:solidFill>
                  <a:srgbClr val="10253F"/>
                </a:solidFill>
              </a:rPr>
              <a:t>Als </a:t>
            </a:r>
            <a:r>
              <a:rPr lang="sk-SK" sz="2400" dirty="0">
                <a:solidFill>
                  <a:srgbClr val="10253F"/>
                </a:solidFill>
              </a:rPr>
              <a:t>Zeuginnen und Zeugen deiner Liebe</a:t>
            </a:r>
          </a:p>
          <a:p>
            <a:r>
              <a:rPr lang="sk-SK" sz="2400" dirty="0">
                <a:solidFill>
                  <a:srgbClr val="10253F"/>
                </a:solidFill>
              </a:rPr>
              <a:t>Sind wir unterwegs zu dir</a:t>
            </a:r>
            <a:r>
              <a:rPr lang="sk-SK" sz="2400" dirty="0" smtClean="0">
                <a:solidFill>
                  <a:srgbClr val="10253F"/>
                </a:solidFill>
              </a:rPr>
              <a:t>.      ...</a:t>
            </a:r>
            <a:endParaRPr lang="sk-SK" sz="2400" dirty="0">
              <a:solidFill>
                <a:srgbClr val="10253F"/>
              </a:solidFill>
            </a:endParaRPr>
          </a:p>
          <a:p>
            <a:endParaRPr lang="sk-SK" sz="1200" b="1" dirty="0" smtClean="0"/>
          </a:p>
          <a:p>
            <a:endParaRPr lang="sk-SK" sz="1200" b="1" dirty="0"/>
          </a:p>
          <a:p>
            <a:endParaRPr lang="sk-SK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31913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4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63489"/>
            <a:ext cx="7772400" cy="456155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Gebet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03428" y="563490"/>
            <a:ext cx="5768971" cy="5877652"/>
          </a:xfrm>
        </p:spPr>
        <p:txBody>
          <a:bodyPr>
            <a:noAutofit/>
          </a:bodyPr>
          <a:lstStyle/>
          <a:p>
            <a:r>
              <a:rPr lang="sk-SK" sz="2400" b="1" dirty="0">
                <a:solidFill>
                  <a:srgbClr val="10253F"/>
                </a:solidFill>
              </a:rPr>
              <a:t>Als Glieder deiner Kirche</a:t>
            </a:r>
          </a:p>
          <a:p>
            <a:r>
              <a:rPr lang="sk-SK" sz="2400" b="1" dirty="0">
                <a:solidFill>
                  <a:srgbClr val="10253F"/>
                </a:solidFill>
              </a:rPr>
              <a:t>Sind wir unterwegs zu dir.</a:t>
            </a:r>
          </a:p>
          <a:p>
            <a:endParaRPr lang="sk-SK" sz="2400" dirty="0">
              <a:solidFill>
                <a:srgbClr val="10253F"/>
              </a:solidFill>
            </a:endParaRPr>
          </a:p>
          <a:p>
            <a:r>
              <a:rPr lang="sk-SK" sz="2400" dirty="0">
                <a:solidFill>
                  <a:srgbClr val="10253F"/>
                </a:solidFill>
              </a:rPr>
              <a:t>Wenn wir die Schwachen stützen und die Fremdlinge aufnehmen,</a:t>
            </a:r>
          </a:p>
          <a:p>
            <a:r>
              <a:rPr lang="sk-SK" sz="2400" dirty="0">
                <a:solidFill>
                  <a:srgbClr val="10253F"/>
                </a:solidFill>
              </a:rPr>
              <a:t>Sind wir unterwegs zu dir.</a:t>
            </a:r>
          </a:p>
          <a:p>
            <a:endParaRPr lang="sk-SK" sz="2400" dirty="0">
              <a:solidFill>
                <a:srgbClr val="10253F"/>
              </a:solidFill>
            </a:endParaRPr>
          </a:p>
          <a:p>
            <a:r>
              <a:rPr lang="sk-SK" sz="2400" b="1" dirty="0">
                <a:solidFill>
                  <a:srgbClr val="10253F"/>
                </a:solidFill>
              </a:rPr>
              <a:t>Wenn wir Gottesdienst feiern,</a:t>
            </a:r>
          </a:p>
          <a:p>
            <a:r>
              <a:rPr lang="sk-SK" sz="2400" b="1" i="1" dirty="0">
                <a:solidFill>
                  <a:srgbClr val="10253F"/>
                </a:solidFill>
              </a:rPr>
              <a:t>Bist du unterwegs zu uns</a:t>
            </a:r>
            <a:r>
              <a:rPr lang="sk-SK" sz="2400" b="1" i="1" dirty="0" smtClean="0">
                <a:solidFill>
                  <a:srgbClr val="10253F"/>
                </a:solidFill>
              </a:rPr>
              <a:t>!</a:t>
            </a:r>
          </a:p>
          <a:p>
            <a:endParaRPr lang="sk-SK" sz="2400" b="1" i="1" dirty="0">
              <a:solidFill>
                <a:srgbClr val="10253F"/>
              </a:solidFill>
            </a:endParaRPr>
          </a:p>
          <a:p>
            <a:r>
              <a:rPr lang="sk-SK" sz="2400" b="1" i="1" dirty="0" smtClean="0">
                <a:solidFill>
                  <a:srgbClr val="10253F"/>
                </a:solidFill>
              </a:rPr>
              <a:t>Amen.</a:t>
            </a:r>
            <a:endParaRPr lang="de-DE" sz="2400" b="1" dirty="0">
              <a:solidFill>
                <a:srgbClr val="10253F"/>
              </a:solidFill>
            </a:endParaRPr>
          </a:p>
          <a:p>
            <a:endParaRPr lang="sk-SK" sz="2400" b="1" dirty="0">
              <a:solidFill>
                <a:srgbClr val="10253F"/>
              </a:solidFill>
            </a:endParaRPr>
          </a:p>
          <a:p>
            <a:endParaRPr lang="sk-SK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7098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4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63489"/>
            <a:ext cx="7772400" cy="456155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Ich trau auf Dich, oh Herr      </a:t>
            </a:r>
            <a:r>
              <a:rPr lang="de-DE" sz="2700" dirty="0" smtClean="0"/>
              <a:t>GB 359, 1 - 3</a:t>
            </a:r>
            <a:endParaRPr lang="de-DE" sz="27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03428" y="3309370"/>
            <a:ext cx="5768971" cy="3131771"/>
          </a:xfrm>
        </p:spPr>
        <p:txBody>
          <a:bodyPr>
            <a:noAutofit/>
          </a:bodyPr>
          <a:lstStyle/>
          <a:p>
            <a:endParaRPr lang="sk-SK" sz="2400" b="1" dirty="0">
              <a:solidFill>
                <a:srgbClr val="10253F"/>
              </a:solidFill>
            </a:endParaRPr>
          </a:p>
          <a:p>
            <a:endParaRPr lang="sk-SK" sz="2400" b="1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346100" y="1520522"/>
            <a:ext cx="81121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Ich trau auf dich, oh Herr.</a:t>
            </a:r>
          </a:p>
          <a:p>
            <a:r>
              <a:rPr lang="de-DE" sz="2400" dirty="0" smtClean="0"/>
              <a:t>Ich sage, du bist mein Gott.</a:t>
            </a:r>
          </a:p>
          <a:p>
            <a:r>
              <a:rPr lang="de-DE" sz="2400" dirty="0" smtClean="0"/>
              <a:t>I: In deiner Hand steht meine Zeit :I</a:t>
            </a:r>
          </a:p>
          <a:p>
            <a:endParaRPr lang="de-DE" sz="2400" dirty="0"/>
          </a:p>
          <a:p>
            <a:r>
              <a:rPr lang="de-DE" sz="2400" dirty="0" smtClean="0"/>
              <a:t>Gepriesen sei der Herr.</a:t>
            </a:r>
          </a:p>
          <a:p>
            <a:r>
              <a:rPr lang="de-DE" sz="2400" dirty="0" smtClean="0"/>
              <a:t>Er hält die, die ihm </a:t>
            </a:r>
            <a:r>
              <a:rPr lang="de-DE" sz="2400" dirty="0" err="1" smtClean="0"/>
              <a:t>vertrau‘n</a:t>
            </a:r>
            <a:r>
              <a:rPr lang="de-DE" sz="2400" dirty="0" smtClean="0"/>
              <a:t>.</a:t>
            </a:r>
          </a:p>
          <a:p>
            <a:r>
              <a:rPr lang="de-DE" sz="2400" dirty="0" smtClean="0"/>
              <a:t>I: In seiner Güte bleibt er treu :I</a:t>
            </a:r>
          </a:p>
          <a:p>
            <a:endParaRPr lang="de-DE" sz="2400" dirty="0"/>
          </a:p>
          <a:p>
            <a:r>
              <a:rPr lang="de-DE" sz="2400" dirty="0" smtClean="0"/>
              <a:t>Drum traue ich auf dich.</a:t>
            </a:r>
          </a:p>
          <a:p>
            <a:r>
              <a:rPr lang="de-DE" sz="2400" dirty="0" smtClean="0"/>
              <a:t>Ich sage: Du bist mein Gott!</a:t>
            </a:r>
          </a:p>
          <a:p>
            <a:r>
              <a:rPr lang="de-DE" sz="2400" dirty="0" smtClean="0"/>
              <a:t>I: In deiner Hand steht meine Zeit :I          </a:t>
            </a:r>
            <a:r>
              <a:rPr lang="de-DE" sz="2000" dirty="0" smtClean="0"/>
              <a:t>Nach Psalm 31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113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4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799" y="563489"/>
            <a:ext cx="7936101" cy="456155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Weiß ich den Weg auch nicht  </a:t>
            </a:r>
            <a:r>
              <a:rPr lang="de-DE" sz="2700" dirty="0" smtClean="0"/>
              <a:t>GB 379,1 - 3</a:t>
            </a:r>
            <a:endParaRPr lang="de-DE" sz="27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03428" y="3309370"/>
            <a:ext cx="5768971" cy="3131771"/>
          </a:xfrm>
        </p:spPr>
        <p:txBody>
          <a:bodyPr>
            <a:noAutofit/>
          </a:bodyPr>
          <a:lstStyle/>
          <a:p>
            <a:endParaRPr lang="sk-SK" sz="2400" b="1" dirty="0">
              <a:solidFill>
                <a:srgbClr val="10253F"/>
              </a:solidFill>
            </a:endParaRPr>
          </a:p>
          <a:p>
            <a:endParaRPr lang="sk-SK" sz="2400" b="1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685799" y="1314812"/>
            <a:ext cx="793610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Weiß ich den Weg auch nicht, Du weißt ihn wohl;</a:t>
            </a:r>
          </a:p>
          <a:p>
            <a:r>
              <a:rPr lang="de-DE" sz="2400" dirty="0" smtClean="0"/>
              <a:t>Das macht die Seele still und friedevoll.</a:t>
            </a:r>
          </a:p>
          <a:p>
            <a:r>
              <a:rPr lang="de-DE" sz="2400" dirty="0" smtClean="0"/>
              <a:t>Ist‘s doch umsonst, dass ich mich sorg und müh,</a:t>
            </a:r>
          </a:p>
          <a:p>
            <a:r>
              <a:rPr lang="de-DE" sz="2400" dirty="0" smtClean="0"/>
              <a:t>Dass ängstlich schlägt das Herz, sei‘s spät, sei‘s früh.</a:t>
            </a:r>
          </a:p>
          <a:p>
            <a:endParaRPr lang="de-DE" sz="2400" dirty="0"/>
          </a:p>
          <a:p>
            <a:r>
              <a:rPr lang="de-DE" sz="2400" dirty="0" smtClean="0"/>
              <a:t>Du weißt den Weg ja doch, Du weißt die Zeit.</a:t>
            </a:r>
          </a:p>
          <a:p>
            <a:r>
              <a:rPr lang="de-DE" sz="2400" dirty="0" smtClean="0"/>
              <a:t>Für deinen Plan mit mir bin ich bereit.</a:t>
            </a:r>
          </a:p>
          <a:p>
            <a:r>
              <a:rPr lang="de-DE" sz="2400" dirty="0" smtClean="0"/>
              <a:t>Ich preise dich für deiner Liebe Macht,</a:t>
            </a:r>
          </a:p>
          <a:p>
            <a:r>
              <a:rPr lang="de-DE" sz="2400" dirty="0" smtClean="0"/>
              <a:t>Ich rühm die Gnade, die mir Heil gebracht.</a:t>
            </a:r>
          </a:p>
          <a:p>
            <a:endParaRPr lang="de-DE" sz="2400" dirty="0"/>
          </a:p>
          <a:p>
            <a:r>
              <a:rPr lang="de-DE" sz="2400" dirty="0" smtClean="0"/>
              <a:t>Du weißt, woher der Wind so stürmisch weht,</a:t>
            </a:r>
          </a:p>
          <a:p>
            <a:r>
              <a:rPr lang="de-DE" sz="2400" dirty="0" smtClean="0"/>
              <a:t>Und Du gebietest ihm, kommst nie zu spät;</a:t>
            </a:r>
          </a:p>
          <a:p>
            <a:r>
              <a:rPr lang="de-DE" sz="2400" dirty="0" smtClean="0"/>
              <a:t>Drum wart ich still, dein Wort ist ohne Trug.</a:t>
            </a:r>
          </a:p>
          <a:p>
            <a:r>
              <a:rPr lang="de-DE" sz="2400" dirty="0" smtClean="0"/>
              <a:t>Du weißt den Weg für mich, das ist genug.       </a:t>
            </a:r>
            <a:r>
              <a:rPr lang="de-DE" dirty="0" smtClean="0"/>
              <a:t>Hedwig von </a:t>
            </a:r>
            <a:r>
              <a:rPr lang="de-DE" dirty="0" err="1" smtClean="0"/>
              <a:t>Redern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610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4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63489"/>
            <a:ext cx="7772400" cy="456155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err="1" smtClean="0"/>
              <a:t>Tuya</a:t>
            </a:r>
            <a:r>
              <a:rPr lang="de-DE" dirty="0" smtClean="0"/>
              <a:t> es la </a:t>
            </a:r>
            <a:r>
              <a:rPr lang="de-DE" dirty="0" err="1" smtClean="0"/>
              <a:t>gloria</a:t>
            </a:r>
            <a:r>
              <a:rPr lang="de-DE" dirty="0" smtClean="0"/>
              <a:t>...			</a:t>
            </a:r>
            <a:r>
              <a:rPr lang="de-DE" sz="2700" dirty="0" smtClean="0"/>
              <a:t>GB 24, 1 - 3</a:t>
            </a:r>
            <a:endParaRPr lang="de-DE" sz="27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03428" y="3309370"/>
            <a:ext cx="5768971" cy="3131771"/>
          </a:xfrm>
        </p:spPr>
        <p:txBody>
          <a:bodyPr>
            <a:noAutofit/>
          </a:bodyPr>
          <a:lstStyle/>
          <a:p>
            <a:endParaRPr lang="sk-SK" sz="2400" b="1" dirty="0">
              <a:solidFill>
                <a:srgbClr val="10253F"/>
              </a:solidFill>
            </a:endParaRPr>
          </a:p>
          <a:p>
            <a:endParaRPr lang="sk-SK" sz="2400" b="1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685800" y="1493689"/>
            <a:ext cx="785560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Dir, Gott, sei die Ehre und dir, Gott, die Macht</a:t>
            </a:r>
          </a:p>
          <a:p>
            <a:r>
              <a:rPr lang="de-DE" sz="2400" dirty="0" smtClean="0"/>
              <a:t>Heute und für immer. Amen, amen.</a:t>
            </a:r>
          </a:p>
          <a:p>
            <a:endParaRPr lang="de-DE" sz="2400" dirty="0"/>
          </a:p>
          <a:p>
            <a:r>
              <a:rPr lang="de-DE" sz="2400" dirty="0" smtClean="0"/>
              <a:t>Dir, Gott, sei die Herrschaft und dir, Gott, der Ruhm</a:t>
            </a:r>
          </a:p>
          <a:p>
            <a:r>
              <a:rPr lang="de-DE" sz="2400" dirty="0" smtClean="0"/>
              <a:t>Heute und für immer. Amen, amen.</a:t>
            </a:r>
          </a:p>
          <a:p>
            <a:endParaRPr lang="de-DE" sz="2400" dirty="0"/>
          </a:p>
          <a:p>
            <a:r>
              <a:rPr lang="de-DE" sz="2400" dirty="0" smtClean="0"/>
              <a:t>Du bist meine Zuflucht, dich bete ich an,</a:t>
            </a:r>
          </a:p>
          <a:p>
            <a:r>
              <a:rPr lang="de-DE" sz="2400" dirty="0" smtClean="0"/>
              <a:t>Liebe ohne Ende. Amen, amen.</a:t>
            </a:r>
          </a:p>
          <a:p>
            <a:endParaRPr lang="de-DE" sz="2400" dirty="0"/>
          </a:p>
          <a:p>
            <a:r>
              <a:rPr lang="de-DE" sz="2400" dirty="0" err="1" smtClean="0"/>
              <a:t>Tuya</a:t>
            </a:r>
            <a:r>
              <a:rPr lang="de-DE" sz="2400" dirty="0" smtClean="0"/>
              <a:t> es la </a:t>
            </a:r>
            <a:r>
              <a:rPr lang="de-DE" sz="2400" dirty="0" err="1" smtClean="0"/>
              <a:t>gloria</a:t>
            </a:r>
            <a:r>
              <a:rPr lang="de-DE" sz="2400" dirty="0" smtClean="0"/>
              <a:t>, la </a:t>
            </a:r>
            <a:r>
              <a:rPr lang="de-DE" sz="2400" dirty="0" err="1" smtClean="0"/>
              <a:t>honra</a:t>
            </a:r>
            <a:r>
              <a:rPr lang="de-DE" sz="2400" dirty="0" smtClean="0"/>
              <a:t> </a:t>
            </a:r>
            <a:r>
              <a:rPr lang="de-DE" sz="2400" dirty="0" err="1" smtClean="0"/>
              <a:t>también</a:t>
            </a:r>
            <a:r>
              <a:rPr lang="de-DE" sz="2400" dirty="0" smtClean="0"/>
              <a:t>;</a:t>
            </a:r>
          </a:p>
          <a:p>
            <a:r>
              <a:rPr lang="de-DE" sz="2400" dirty="0" err="1" smtClean="0"/>
              <a:t>Tuya</a:t>
            </a:r>
            <a:r>
              <a:rPr lang="de-DE" sz="2400" dirty="0" smtClean="0"/>
              <a:t> </a:t>
            </a:r>
            <a:r>
              <a:rPr lang="de-DE" sz="2400" dirty="0" err="1" smtClean="0"/>
              <a:t>para</a:t>
            </a:r>
            <a:r>
              <a:rPr lang="de-DE" sz="2400" dirty="0" smtClean="0"/>
              <a:t> </a:t>
            </a:r>
            <a:r>
              <a:rPr lang="de-DE" sz="2400" dirty="0" err="1" smtClean="0"/>
              <a:t>siempre</a:t>
            </a:r>
            <a:r>
              <a:rPr lang="de-DE" sz="2400" dirty="0" smtClean="0"/>
              <a:t>. </a:t>
            </a:r>
            <a:r>
              <a:rPr lang="de-DE" sz="2400" dirty="0" err="1" smtClean="0"/>
              <a:t>Amén</a:t>
            </a:r>
            <a:r>
              <a:rPr lang="de-DE" sz="2400" dirty="0" smtClean="0"/>
              <a:t>, </a:t>
            </a:r>
            <a:r>
              <a:rPr lang="de-DE" sz="2400" dirty="0" err="1" smtClean="0"/>
              <a:t>amén</a:t>
            </a:r>
            <a:r>
              <a:rPr lang="de-DE" sz="2400" dirty="0" smtClean="0"/>
              <a:t>.   	</a:t>
            </a:r>
            <a:r>
              <a:rPr lang="de-DE" dirty="0" smtClean="0"/>
              <a:t>Aus Lateinamerika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7948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83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2492"/>
            <a:ext cx="7772400" cy="1046476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	Leite mich					</a:t>
            </a:r>
            <a:r>
              <a:rPr lang="de-DE" sz="2400" dirty="0" smtClean="0"/>
              <a:t>GB  310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175" y="1448968"/>
            <a:ext cx="6400800" cy="4189832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I: Leite mich in deiner Gerechtigkeit, </a:t>
            </a:r>
          </a:p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Ebne vor mir, Gott, deinen Weg! :I  2x</a:t>
            </a:r>
          </a:p>
          <a:p>
            <a:pPr algn="l"/>
            <a:endParaRPr lang="de-DE" sz="2800" dirty="0" smtClean="0">
              <a:solidFill>
                <a:schemeClr val="tx1"/>
              </a:solidFill>
            </a:endParaRPr>
          </a:p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I: Du allein hilfst mir, dass ich sicher wohne.</a:t>
            </a:r>
          </a:p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Gott leite mich, Gott leite mich. :I  2x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000" dirty="0">
              <a:solidFill>
                <a:schemeClr val="tx1"/>
              </a:solidFill>
            </a:endParaRPr>
          </a:p>
          <a:p>
            <a:endParaRPr lang="de-DE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feuertaube1.png"/>
          <p:cNvPicPr>
            <a:picLocks noChangeAspect="1"/>
          </p:cNvPicPr>
          <p:nvPr/>
        </p:nvPicPr>
        <p:blipFill>
          <a:blip r:embed="rId2">
            <a:alphaModFix amt="2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61"/>
            <a:ext cx="9049821" cy="62848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6418"/>
            <a:ext cx="7772400" cy="1021997"/>
          </a:xfrm>
        </p:spPr>
        <p:txBody>
          <a:bodyPr/>
          <a:lstStyle/>
          <a:p>
            <a:r>
              <a:rPr lang="de-DE" dirty="0" err="1" smtClean="0"/>
              <a:t>Ubi</a:t>
            </a:r>
            <a:r>
              <a:rPr lang="de-DE" dirty="0" smtClean="0"/>
              <a:t> Caritas 			</a:t>
            </a:r>
            <a:r>
              <a:rPr lang="de-DE" sz="2400" dirty="0" smtClean="0"/>
              <a:t>GB 571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03654"/>
            <a:ext cx="6400800" cy="2535146"/>
          </a:xfrm>
        </p:spPr>
        <p:txBody>
          <a:bodyPr>
            <a:normAutofit/>
          </a:bodyPr>
          <a:lstStyle/>
          <a:p>
            <a:r>
              <a:rPr lang="de-DE" sz="2800" dirty="0" err="1" smtClean="0">
                <a:solidFill>
                  <a:schemeClr val="tx1"/>
                </a:solidFill>
              </a:rPr>
              <a:t>Ubi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caritas</a:t>
            </a:r>
            <a:r>
              <a:rPr lang="de-DE" sz="2800" dirty="0" smtClean="0">
                <a:solidFill>
                  <a:schemeClr val="tx1"/>
                </a:solidFill>
              </a:rPr>
              <a:t> et </a:t>
            </a:r>
            <a:r>
              <a:rPr lang="de-DE" sz="2800" dirty="0" err="1" smtClean="0">
                <a:solidFill>
                  <a:schemeClr val="tx1"/>
                </a:solidFill>
              </a:rPr>
              <a:t>amor</a:t>
            </a:r>
            <a:r>
              <a:rPr lang="de-DE" sz="2800" dirty="0" smtClean="0">
                <a:solidFill>
                  <a:schemeClr val="tx1"/>
                </a:solidFill>
              </a:rPr>
              <a:t>,</a:t>
            </a:r>
          </a:p>
          <a:p>
            <a:r>
              <a:rPr lang="de-DE" sz="2800" dirty="0" err="1" smtClean="0">
                <a:solidFill>
                  <a:schemeClr val="tx1"/>
                </a:solidFill>
              </a:rPr>
              <a:t>Ubi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caritas</a:t>
            </a:r>
            <a:r>
              <a:rPr lang="de-DE" sz="2800" dirty="0" smtClean="0">
                <a:solidFill>
                  <a:schemeClr val="tx1"/>
                </a:solidFill>
              </a:rPr>
              <a:t>,</a:t>
            </a:r>
          </a:p>
          <a:p>
            <a:r>
              <a:rPr lang="de-DE" sz="2800" dirty="0" smtClean="0">
                <a:solidFill>
                  <a:schemeClr val="tx1"/>
                </a:solidFill>
              </a:rPr>
              <a:t>Deus </a:t>
            </a:r>
            <a:r>
              <a:rPr lang="de-DE" sz="2800" dirty="0" err="1" smtClean="0">
                <a:solidFill>
                  <a:schemeClr val="tx1"/>
                </a:solidFill>
              </a:rPr>
              <a:t>ibi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est.</a:t>
            </a:r>
            <a:r>
              <a:rPr lang="de-DE" sz="2800" dirty="0" smtClean="0">
                <a:solidFill>
                  <a:schemeClr val="tx1"/>
                </a:solidFill>
              </a:rPr>
              <a:t>    (3x)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Macintosh PowerPoint</Application>
  <PresentationFormat>Diaschau (4:3)</PresentationFormat>
  <Paragraphs>113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Office-Design</vt:lpstr>
      <vt:lpstr>Such, wer da will ein ander‘ Ziel...</vt:lpstr>
      <vt:lpstr>Weiß der Mensch, was der Mensch braucht?</vt:lpstr>
      <vt:lpstr>Gebet</vt:lpstr>
      <vt:lpstr>Gebet</vt:lpstr>
      <vt:lpstr>Ich trau auf Dich, oh Herr      GB 359, 1 - 3</vt:lpstr>
      <vt:lpstr>Weiß ich den Weg auch nicht  GB 379,1 - 3</vt:lpstr>
      <vt:lpstr>Tuya es la gloria...   GB 24, 1 - 3</vt:lpstr>
      <vt:lpstr> Leite mich     GB  310</vt:lpstr>
      <vt:lpstr>Ubi Caritas    GB 571</vt:lpstr>
      <vt:lpstr>Lob, Anbetung, Ruhm und Ehre  GB 34, 1-2</vt:lpstr>
      <vt:lpstr>„Ich suche nicht, was mir dient, sondern, was vielen dient, damit sie gerettet werden.“</vt:lpstr>
      <vt:lpstr>„Der Menschensohn ist nicht gekommen, dass er sich dienen lasse, sondern dass er diene und gebe sein Leben zur Erlösung für viele.“ </vt:lpstr>
      <vt:lpstr>Der Mensch wurde als dialogisches Wesen geschaffen.</vt:lpstr>
      <vt:lpstr>„Ich suche nicht, was mir dient, sondern, was vielen dient, damit sie gerettet werden.  Folgt meinem Beispiel, wie ich dem Beispiel Christi folge.“</vt:lpstr>
      <vt:lpstr>Weiß der Mensch, was der Mensch braucht?</vt:lpstr>
      <vt:lpstr>Der Mensch weiß nicht von sich aus, was er braucht. Es muss ihm gesagt werden!</vt:lpstr>
      <vt:lpstr>„Ich suche nicht, was mir dient, sondern, was vielen dient, damit sie gerettet werden. Folgt meinem Beispiel, wie ich dem Beispiel Christi folge.“</vt:lpstr>
      <vt:lpstr>Suchet zuerst Gottes Reich in dieser Welt ...      Gesangbuch Nr. 319 1 - 3 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Weiss der Mensch, was der Mensch braucht?</dc:title>
  <dc:creator>Heinrich Bolleter</dc:creator>
  <cp:lastModifiedBy/>
  <cp:revision>24</cp:revision>
  <dcterms:created xsi:type="dcterms:W3CDTF">2016-05-16T07:38:58Z</dcterms:created>
  <dcterms:modified xsi:type="dcterms:W3CDTF">2016-05-20T13:27:55Z</dcterms:modified>
</cp:coreProperties>
</file>